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A381AE-649D-4603-85D7-51B1E46D7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53DAE2-4269-4C6E-A6E4-86DA23067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22B8FD-B174-40AA-B6E7-D526955B7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46C7DB-994B-4CA9-94B4-6040D9B4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F1E268-B96F-44BA-AFD4-4311B1B0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81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70185B-BDEE-4C07-8D2E-49907F3B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BF38AA-582E-41A9-8380-7C14D77FB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751349-39B9-44FF-A70A-177C1A49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26D425-E758-43D3-B62C-423BEC06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7894A8-3A04-48D2-A93B-F42FB3B7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66AF98-5A1F-4318-8165-6D73EDC73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3B848D-2833-4B38-9C20-4B3E8CA0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50530-81D2-46CB-AFBE-E57B550E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C6DD0D-6C8C-46A9-81A0-6FCB76EE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512F17-2C75-413C-B3EB-1B687CD8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49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82501-DAB7-491E-B376-14AB5D9A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D09909-B075-48BF-8F7F-B280709A4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C3DCD5-D900-49D4-B210-1116A85A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764CCD-E053-44C3-A342-D59C2CFF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3B6A8D-EE34-42A2-A541-146CCDBD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48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1E0F6C-885B-4B81-9CB5-AEE3FE2B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1C6450-50D7-4920-A5D0-D1BFFFAAB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8AF00F-5116-494B-9D19-6809BF5D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1E28EF-4943-4376-A583-8670DFE1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AC6ABA-000D-4A5F-A003-F115E362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62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1DD6E4-D47C-454E-94C3-DF17851F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062BCE-5824-40DA-8386-74276C5C9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62425F-0EA0-4FF0-91F6-D9D00EBA1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FC8034-0FC7-4144-877E-153211E6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530E25-8478-41B6-A9C1-CB22B3549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B7C2F7-1DAF-4CC1-83B5-E1ED9173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97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FBA5A4-3EDD-4143-BC1A-6C953024C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2C1AD0-F4F5-4155-B497-AA30B66FE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E1DA5D-57D7-4F4E-8C2B-45B1DEF0E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8215F2-4FD6-4FA0-8A8D-A2AF4AD9B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61C355B-F122-4954-AE3B-687421EDF9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54D03A-DD55-4B62-8D21-710367FE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E01CA0D-EF44-4284-A462-F070D10D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B96D54B-589B-41C2-BE2D-3F10EA67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17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F5655-E4F5-440D-9DB8-DB61870E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FFC29C-DE1E-4624-88F0-07ACFCE1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7B52C3-5DE4-4A08-ACEE-4657D1D2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301103-7BC9-4622-AFED-DE01B2441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5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08A099-22E4-4E76-92A6-D0467EEF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8338F3-3288-4562-810B-FB16E7424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9EC526-2B86-4830-A93A-0681F931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20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7B9CA6-51B0-4B40-B66A-76124A9C4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BFF865-42A8-457D-940B-310FC7B84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0246FA-82A3-41AF-9BCF-91E61864B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E41874-75F1-43AD-950F-67F9699CF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DFD253-87D5-4948-850D-B83BC7BF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63AADC-5EF2-442E-82BE-E6F81CBAA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62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462B5-6A9E-4BB5-B0BD-AA4D5D3C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14662E-28FA-40A7-BA4F-5FFF32ED1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A098F2-6FFE-4E77-B6D9-ED0B2C47D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8DA53E-E386-4B81-9114-3F6AFF88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8393E1-4BF2-437E-B97D-7C1EA85D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0A45EB-569F-4048-A3AC-3ADABAED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0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1F5A8E9-2206-4B01-B5A7-3D11635C6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4BC264-7A7F-4499-B973-AC02B5B1E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CAC591-D6BC-44BA-8BC6-5499942A8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CB03F-DABE-41A5-A87D-3DDBB1ADC34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186130-9470-41E5-8290-B1DAFA1BB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8BB460-96CC-4046-B808-EB170E113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44DA0-BC47-4C18-A484-03A888615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05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412546-4B41-4A77-9448-5EA0ECD65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5583CE-23E8-4F57-AD34-2E63751F47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AF48ED3-A616-4C8B-8D12-36D6D2AF5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736" y="-97380"/>
            <a:ext cx="12409137" cy="69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952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amg</dc:creator>
  <cp:lastModifiedBy>amg</cp:lastModifiedBy>
  <cp:revision>2</cp:revision>
  <dcterms:created xsi:type="dcterms:W3CDTF">2024-05-14T08:07:16Z</dcterms:created>
  <dcterms:modified xsi:type="dcterms:W3CDTF">2024-05-14T08:07:40Z</dcterms:modified>
</cp:coreProperties>
</file>